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39" d="100"/>
          <a:sy n="39" d="100"/>
        </p:scale>
        <p:origin x="-229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7947-1118-4863-8E22-0502D3CD3684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5D172-EE9D-4087-A2DF-7A8056ED81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97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A53F-E49B-45F2-92E5-DF49E2949821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4DADE-95C5-4807-9AA7-85C0CD945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4DADE-95C5-4807-9AA7-85C0CD9459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88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4DADE-95C5-4807-9AA7-85C0CD94591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27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4DADE-95C5-4807-9AA7-85C0CD94591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11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29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5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43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2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48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1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9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38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69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76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DCAD-492F-41DB-826E-88BF8E83B02A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A1DF-1A11-4FEE-BB17-BB5744644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6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☆レストンの作り方☆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ときわ</a:t>
            </a:r>
            <a:r>
              <a:rPr kumimoji="1" lang="ja-JP" altLang="en-US" dirty="0" smtClean="0">
                <a:solidFill>
                  <a:schemeClr val="tx1"/>
                </a:solidFill>
              </a:rPr>
              <a:t>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46" y="260648"/>
            <a:ext cx="8435280" cy="1570186"/>
          </a:xfrm>
        </p:spPr>
        <p:txBody>
          <a:bodyPr>
            <a:normAutofit/>
          </a:bodyPr>
          <a:lstStyle/>
          <a:p>
            <a:r>
              <a:rPr lang="ja-JP" altLang="en-US" dirty="0"/>
              <a:t>⑧</a:t>
            </a:r>
            <a:r>
              <a:rPr kumimoji="1" lang="ja-JP" altLang="en-US" dirty="0" smtClean="0"/>
              <a:t>本体の</a:t>
            </a:r>
            <a:r>
              <a:rPr lang="ja-JP" altLang="en-US" dirty="0" smtClean="0"/>
              <a:t>キルティングと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マジッククロスをカットする。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79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4666" r="16585" b="20359"/>
          <a:stretch/>
        </p:blipFill>
        <p:spPr bwMode="auto">
          <a:xfrm>
            <a:off x="1636596" y="2181237"/>
            <a:ext cx="6031748" cy="39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275856" y="2420888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切端にジグザグミシン、</a:t>
            </a:r>
            <a:endParaRPr kumimoji="1"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ロックミシン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をかけない。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0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193" y="77383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/>
              <a:t>⑨</a:t>
            </a:r>
            <a:r>
              <a:rPr lang="ja-JP" altLang="ja-JP" dirty="0" smtClean="0"/>
              <a:t>本体</a:t>
            </a:r>
            <a:r>
              <a:rPr lang="ja-JP" altLang="ja-JP" dirty="0"/>
              <a:t>に紐をおく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793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20886" r="14340" b="26694"/>
          <a:stretch/>
        </p:blipFill>
        <p:spPr bwMode="auto">
          <a:xfrm>
            <a:off x="539552" y="2276872"/>
            <a:ext cx="432048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04048" y="242611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4000" b="1" dirty="0" smtClean="0"/>
              <a:t>マジックテープ</a:t>
            </a:r>
            <a:r>
              <a:rPr lang="ja-JP" altLang="ja-JP" sz="4000" b="1" dirty="0"/>
              <a:t>を</a:t>
            </a:r>
          </a:p>
          <a:p>
            <a:r>
              <a:rPr lang="ja-JP" altLang="ja-JP" sz="4000" b="1" dirty="0" smtClean="0"/>
              <a:t>マジッククロス</a:t>
            </a:r>
            <a:r>
              <a:rPr lang="ja-JP" altLang="en-US" sz="4000" b="1" dirty="0" smtClean="0"/>
              <a:t>の</a:t>
            </a:r>
            <a:r>
              <a:rPr lang="ja-JP" altLang="ja-JP" sz="4000" b="1" dirty="0" smtClean="0"/>
              <a:t>表にくっつける</a:t>
            </a:r>
            <a:r>
              <a:rPr lang="ja-JP" altLang="ja-JP" sz="4000" b="1" dirty="0"/>
              <a:t>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3924464"/>
            <a:ext cx="1368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中央におく。</a:t>
            </a:r>
            <a:endParaRPr kumimoji="1"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⇓</a:t>
            </a:r>
            <a:endParaRPr kumimoji="1" lang="ja-JP" altLang="en-US" sz="4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4509120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　　　　　　</a:t>
            </a:r>
            <a:endParaRPr kumimoji="1" lang="en-US" altLang="ja-JP" dirty="0" smtClean="0"/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　　　　　　 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⇗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r>
              <a:rPr kumimoji="1" lang="ja-JP" altLang="en-US" dirty="0" smtClean="0"/>
              <a:t>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</a:t>
            </a:r>
            <a:r>
              <a:rPr kumimoji="1"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本体より</a:t>
            </a:r>
            <a:endParaRPr kumimoji="1" lang="en-US" altLang="ja-JP" sz="1600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紐</a:t>
            </a:r>
            <a:r>
              <a:rPr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縫い代１㎝を出す。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1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96552" y="634678"/>
            <a:ext cx="10019456" cy="2074242"/>
          </a:xfrm>
        </p:spPr>
        <p:txBody>
          <a:bodyPr>
            <a:normAutofit/>
          </a:bodyPr>
          <a:lstStyle/>
          <a:p>
            <a:r>
              <a:rPr lang="ja-JP" altLang="en-US" dirty="0"/>
              <a:t>⑩</a:t>
            </a:r>
            <a:r>
              <a:rPr lang="ja-JP" altLang="ja-JP" dirty="0" smtClean="0"/>
              <a:t>マジッククロスとキルティング</a:t>
            </a:r>
            <a:r>
              <a:rPr lang="ja-JP" altLang="ja-JP" dirty="0"/>
              <a:t>を</a:t>
            </a:r>
            <a:br>
              <a:rPr lang="ja-JP" altLang="ja-JP" dirty="0"/>
            </a:br>
            <a:r>
              <a:rPr lang="ja-JP" altLang="ja-JP" dirty="0"/>
              <a:t>中表に合わせる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79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23802" r="15214" b="18998"/>
          <a:stretch/>
        </p:blipFill>
        <p:spPr bwMode="auto">
          <a:xfrm>
            <a:off x="362671" y="2780928"/>
            <a:ext cx="384928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H:\DCIM\143CASIO\CIMG279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20897" r="6607" b="18346"/>
          <a:stretch/>
        </p:blipFill>
        <p:spPr bwMode="auto">
          <a:xfrm>
            <a:off x="4317498" y="2780928"/>
            <a:ext cx="450297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043608" y="314096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マジッククロス側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キルティング側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4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⑪</a:t>
            </a:r>
            <a:r>
              <a:rPr lang="ja-JP" altLang="ja-JP" dirty="0" smtClean="0"/>
              <a:t>本体</a:t>
            </a:r>
            <a:r>
              <a:rPr lang="ja-JP" altLang="ja-JP" dirty="0"/>
              <a:t>を縫う。</a:t>
            </a:r>
          </a:p>
        </p:txBody>
      </p:sp>
      <p:pic>
        <p:nvPicPr>
          <p:cNvPr id="4" name="コンテンツ プレースホルダー 3" descr="H:\DCIM\143CASIO\CIMG281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8255" r="4151" b="14225"/>
          <a:stretch/>
        </p:blipFill>
        <p:spPr bwMode="auto">
          <a:xfrm>
            <a:off x="899592" y="1484784"/>
            <a:ext cx="6768752" cy="439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2247967" y="3609020"/>
            <a:ext cx="4064155" cy="5400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2195736" y="3573016"/>
            <a:ext cx="72008" cy="6206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6252044" y="3663026"/>
            <a:ext cx="120156" cy="54702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195736" y="4149081"/>
            <a:ext cx="1728192" cy="4458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680012" y="4193665"/>
            <a:ext cx="1548172" cy="1639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07704" y="409062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⇑</a:t>
            </a:r>
            <a:r>
              <a:rPr kumimoji="1" lang="ja-JP" altLang="en-US" dirty="0" smtClean="0">
                <a:latin typeface="ＭＳ Ｐゴシック"/>
                <a:ea typeface="ＭＳ Ｐゴシック"/>
              </a:rPr>
              <a:t>　　　　</a:t>
            </a:r>
            <a:r>
              <a:rPr kumimoji="1" lang="ja-JP" altLang="en-US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横両端３回返し縫い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。</a:t>
            </a:r>
            <a:r>
              <a:rPr lang="ja-JP" altLang="en-US" dirty="0" smtClean="0">
                <a:latin typeface="ＭＳ Ｐゴシック"/>
                <a:ea typeface="ＭＳ Ｐゴシック"/>
              </a:rPr>
              <a:t>　　</a:t>
            </a:r>
            <a:r>
              <a:rPr kumimoji="1" lang="ja-JP" altLang="en-US" dirty="0" smtClean="0">
                <a:latin typeface="ＭＳ Ｐゴシック"/>
                <a:ea typeface="ＭＳ Ｐゴシック"/>
              </a:rPr>
              <a:t>　　　 　 </a:t>
            </a:r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⇑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393305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　　</a:t>
            </a:r>
            <a:r>
              <a:rPr kumimoji="1" lang="ja-JP" altLang="en-US" sz="1100" b="1" dirty="0" smtClean="0">
                <a:solidFill>
                  <a:schemeClr val="bg1"/>
                </a:solidFill>
              </a:rPr>
              <a:t>（返し口）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⑫</a:t>
            </a:r>
            <a:r>
              <a:rPr lang="ja-JP" altLang="ja-JP" dirty="0" smtClean="0"/>
              <a:t>裏返して</a:t>
            </a:r>
            <a:r>
              <a:rPr lang="ja-JP" altLang="ja-JP" dirty="0"/>
              <a:t>返し口を纏り縫いする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6" name="コンテンツ プレースホルダー 5" descr="H:\DCIM\143CASIO\CIMG2813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t="28983" r="21736" b="28983"/>
          <a:stretch/>
        </p:blipFill>
        <p:spPr bwMode="auto">
          <a:xfrm>
            <a:off x="456861" y="1484785"/>
            <a:ext cx="8296630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979712" y="278092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⇑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　　　　　</a:t>
            </a:r>
            <a:r>
              <a:rPr kumimoji="1" lang="ja-JP" altLang="en-US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本体の角は丸みのあるままで。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　　　　　　　　　</a:t>
            </a:r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⇑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49411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　　　　　　</a:t>
            </a:r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ステッチはかけない。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155679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マジックテープ先を丸</a:t>
            </a:r>
            <a:r>
              <a:rPr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カット。</a:t>
            </a:r>
            <a:endParaRPr kumimoji="1" lang="en-US" altLang="ja-JP" sz="1600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⇓</a:t>
            </a:r>
            <a:endParaRPr kumimoji="1" lang="ja-JP" altLang="en-US" sz="4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9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589723" y="2937718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できあがり！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はーとの画像 プリ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7154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材料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dirty="0" smtClean="0"/>
              <a:t>　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ja-JP" dirty="0"/>
              <a:t>　</a:t>
            </a:r>
            <a:r>
              <a:rPr lang="ja-JP" altLang="ja-JP" sz="2900" b="1" dirty="0"/>
              <a:t>＜紐部分＞</a:t>
            </a:r>
            <a:r>
              <a:rPr lang="ja-JP" altLang="ja-JP" dirty="0"/>
              <a:t>　　　　　　　　</a:t>
            </a:r>
            <a:r>
              <a:rPr lang="ja-JP" altLang="en-US" dirty="0" smtClean="0"/>
              <a:t>　</a:t>
            </a:r>
            <a:r>
              <a:rPr lang="ja-JP" altLang="ja-JP" dirty="0"/>
              <a:t>　　　　　　</a:t>
            </a:r>
            <a:r>
              <a:rPr lang="en-US" altLang="ja-JP" dirty="0"/>
              <a:t>7</a:t>
            </a:r>
            <a:r>
              <a:rPr lang="ja-JP" altLang="ja-JP" dirty="0"/>
              <a:t>㎝</a:t>
            </a:r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ja-JP" dirty="0"/>
              <a:t>　　　</a:t>
            </a:r>
            <a:r>
              <a:rPr lang="ja-JP" altLang="ja-JP" sz="2900" dirty="0"/>
              <a:t>マジックテープ凸</a:t>
            </a:r>
            <a:r>
              <a:rPr lang="ja-JP" altLang="ja-JP" dirty="0"/>
              <a:t>　　　　　　　　　　　　　　　　　</a:t>
            </a:r>
            <a:r>
              <a:rPr lang="en-US" altLang="ja-JP" dirty="0"/>
              <a:t>7</a:t>
            </a:r>
            <a:r>
              <a:rPr lang="ja-JP" altLang="ja-JP" dirty="0" smtClean="0"/>
              <a:t>㎜</a:t>
            </a:r>
            <a:r>
              <a:rPr lang="ja-JP" altLang="en-US" dirty="0" smtClean="0"/>
              <a:t>　</a:t>
            </a:r>
            <a:r>
              <a:rPr lang="en-US" altLang="ja-JP" dirty="0" smtClean="0"/>
              <a:t>×2</a:t>
            </a:r>
            <a:r>
              <a:rPr lang="ja-JP" altLang="en-US" dirty="0" smtClean="0"/>
              <a:t>枚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 </a:t>
            </a: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縫い代なし</a:t>
            </a:r>
            <a:endParaRPr lang="ja-JP" altLang="ja-JP" dirty="0"/>
          </a:p>
          <a:p>
            <a:pPr marL="0" indent="0">
              <a:buNone/>
            </a:pPr>
            <a:r>
              <a:rPr lang="ja-JP" altLang="ja-JP" dirty="0"/>
              <a:t>　　　　　　　　　　　　　　　　　　　　　</a:t>
            </a:r>
            <a:r>
              <a:rPr lang="ja-JP" altLang="en-US" dirty="0" smtClean="0"/>
              <a:t>　　　　　</a:t>
            </a:r>
            <a:r>
              <a:rPr lang="en-US" altLang="ja-JP" dirty="0" smtClean="0"/>
              <a:t>9</a:t>
            </a:r>
            <a:r>
              <a:rPr lang="ja-JP" altLang="ja-JP" dirty="0"/>
              <a:t>㎝　　　　　　　　　　　　　　　　　　　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　</a:t>
            </a:r>
            <a:r>
              <a:rPr lang="ja-JP" altLang="ja-JP" sz="2900" dirty="0"/>
              <a:t>　</a:t>
            </a:r>
            <a:r>
              <a:rPr lang="ja-JP" altLang="en-US" sz="2900" dirty="0" smtClean="0"/>
              <a:t>　　</a:t>
            </a:r>
            <a:r>
              <a:rPr lang="ja-JP" altLang="ja-JP" sz="2900" dirty="0" smtClean="0"/>
              <a:t>布</a:t>
            </a:r>
            <a:r>
              <a:rPr lang="ja-JP" altLang="ja-JP" dirty="0"/>
              <a:t>　　　　　　　　　　　　　　　　　　　　　　　　</a:t>
            </a:r>
            <a:r>
              <a:rPr lang="ja-JP" altLang="en-US" dirty="0" smtClean="0"/>
              <a:t>　　</a:t>
            </a:r>
            <a:r>
              <a:rPr lang="ja-JP" altLang="en-US" dirty="0"/>
              <a:t> </a:t>
            </a:r>
            <a:r>
              <a:rPr lang="en-US" altLang="ja-JP" dirty="0" smtClean="0"/>
              <a:t>3</a:t>
            </a:r>
            <a:r>
              <a:rPr lang="ja-JP" altLang="ja-JP" dirty="0" smtClean="0"/>
              <a:t>㎝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　　　　　　　　　　　　　　　　　　　　　　　　　</a:t>
            </a:r>
            <a:r>
              <a:rPr lang="ja-JP" altLang="en-US" dirty="0"/>
              <a:t> </a:t>
            </a:r>
            <a:r>
              <a:rPr lang="ja-JP" altLang="en-US" dirty="0" smtClean="0"/>
              <a:t>   　　　　</a:t>
            </a:r>
            <a:r>
              <a:rPr lang="ja-JP" altLang="ja-JP" dirty="0"/>
              <a:t>　</a:t>
            </a:r>
            <a:r>
              <a:rPr lang="en-US" altLang="ja-JP" dirty="0" smtClean="0"/>
              <a:t>3</a:t>
            </a:r>
            <a:r>
              <a:rPr lang="ja-JP" altLang="ja-JP" dirty="0" smtClean="0"/>
              <a:t>㎝</a:t>
            </a:r>
            <a:r>
              <a:rPr lang="ja-JP" altLang="en-US" dirty="0" smtClean="0"/>
              <a:t>　</a:t>
            </a:r>
            <a:r>
              <a:rPr lang="en-US" altLang="ja-JP" dirty="0" smtClean="0"/>
              <a:t>×2</a:t>
            </a:r>
            <a:r>
              <a:rPr lang="ja-JP" altLang="en-US" dirty="0" smtClean="0"/>
              <a:t>枚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</a:t>
            </a:r>
            <a:r>
              <a:rPr lang="ja-JP" altLang="en-US" dirty="0" smtClean="0"/>
              <a:t>　　</a:t>
            </a:r>
            <a:r>
              <a:rPr lang="ja-JP" altLang="ja-JP" sz="2900" b="1" dirty="0" smtClean="0"/>
              <a:t>＜</a:t>
            </a:r>
            <a:r>
              <a:rPr lang="ja-JP" altLang="ja-JP" sz="2900" b="1" dirty="0"/>
              <a:t>本体＞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　</a:t>
            </a:r>
            <a:r>
              <a:rPr lang="ja-JP" altLang="en-US" dirty="0" smtClean="0"/>
              <a:t>　　　　　　縫い代１ｃｍ</a:t>
            </a:r>
            <a:r>
              <a:rPr lang="ja-JP" altLang="ja-JP" dirty="0"/>
              <a:t>　　　　　　　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㎝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</a:t>
            </a:r>
            <a:r>
              <a:rPr lang="ja-JP" altLang="en-US" dirty="0" smtClean="0"/>
              <a:t>　　　　</a:t>
            </a:r>
            <a:r>
              <a:rPr lang="ja-JP" altLang="ja-JP" sz="2900" dirty="0" smtClean="0"/>
              <a:t>キルティング</a:t>
            </a:r>
            <a:r>
              <a:rPr lang="ja-JP" altLang="en-US" sz="2900" dirty="0" smtClean="0"/>
              <a:t>　　　　　　　　　　　　　　　　　　　　　　</a:t>
            </a:r>
            <a:r>
              <a:rPr lang="ja-JP" altLang="en-US" sz="3100" b="1" dirty="0" smtClean="0"/>
              <a:t> </a:t>
            </a:r>
            <a:r>
              <a:rPr lang="ja-JP" altLang="en-US" sz="3100" dirty="0" smtClean="0"/>
              <a:t>㎝　</a:t>
            </a:r>
            <a:r>
              <a:rPr lang="en-US" altLang="ja-JP" sz="3100" dirty="0" smtClean="0"/>
              <a:t>×1</a:t>
            </a:r>
            <a:r>
              <a:rPr lang="ja-JP" altLang="en-US" sz="3100" dirty="0" smtClean="0"/>
              <a:t>枚</a:t>
            </a:r>
            <a:endParaRPr lang="en-US" altLang="ja-JP" sz="3100" dirty="0" smtClean="0"/>
          </a:p>
          <a:p>
            <a:pPr marL="0" indent="0">
              <a:buNone/>
            </a:pPr>
            <a:r>
              <a:rPr lang="ja-JP" altLang="en-US" sz="2900" dirty="0"/>
              <a:t>　</a:t>
            </a:r>
            <a:r>
              <a:rPr lang="ja-JP" altLang="en-US" sz="2900" dirty="0" smtClean="0"/>
              <a:t>　　　　　　　　</a:t>
            </a:r>
            <a:r>
              <a:rPr lang="ja-JP" altLang="ja-JP" sz="2900" dirty="0" smtClean="0"/>
              <a:t>（</a:t>
            </a:r>
            <a:r>
              <a:rPr lang="ja-JP" altLang="ja-JP" sz="2900" dirty="0"/>
              <a:t>コットン素材）</a:t>
            </a:r>
            <a:r>
              <a:rPr lang="ja-JP" altLang="ja-JP" b="1" dirty="0"/>
              <a:t>　　</a:t>
            </a:r>
            <a:r>
              <a:rPr lang="ja-JP" altLang="en-US" b="1" dirty="0" smtClean="0"/>
              <a:t>　　　　　　　　　　　　　　　　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/>
              <a:t>　　　　　　　　　　　　　　　　　　</a:t>
            </a:r>
            <a:r>
              <a:rPr lang="ja-JP" altLang="en-US" dirty="0" smtClean="0"/>
              <a:t>　　　　　　　</a:t>
            </a:r>
            <a:r>
              <a:rPr lang="ja-JP" altLang="en-US" dirty="0"/>
              <a:t>　</a:t>
            </a:r>
            <a:r>
              <a:rPr lang="ja-JP" altLang="ja-JP" dirty="0" smtClean="0"/>
              <a:t>㎝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sz="2900" dirty="0" smtClean="0"/>
              <a:t>　　　　　　 </a:t>
            </a:r>
            <a:r>
              <a:rPr lang="ja-JP" altLang="ja-JP" sz="2900" dirty="0" smtClean="0"/>
              <a:t>マジッククロス</a:t>
            </a:r>
            <a:r>
              <a:rPr lang="ja-JP" altLang="ja-JP" sz="2900" dirty="0"/>
              <a:t>　</a:t>
            </a:r>
            <a:r>
              <a:rPr lang="ja-JP" altLang="ja-JP" b="1" dirty="0"/>
              <a:t>　</a:t>
            </a:r>
            <a:r>
              <a:rPr lang="ja-JP" altLang="en-US" b="1" dirty="0" smtClean="0"/>
              <a:t>　　　　　　　　　　　　　　　　　　</a:t>
            </a:r>
            <a:r>
              <a:rPr lang="ja-JP" altLang="en-US" dirty="0" smtClean="0"/>
              <a:t>㎝</a:t>
            </a:r>
            <a:r>
              <a:rPr lang="ja-JP" altLang="ja-JP" b="1" dirty="0"/>
              <a:t>　</a:t>
            </a:r>
            <a:r>
              <a:rPr lang="en-US" altLang="ja-JP" dirty="0" smtClean="0"/>
              <a:t>×1</a:t>
            </a:r>
            <a:r>
              <a:rPr lang="ja-JP" altLang="en-US" dirty="0" smtClean="0"/>
              <a:t>枚</a:t>
            </a:r>
            <a:r>
              <a:rPr lang="ja-JP" altLang="ja-JP" dirty="0"/>
              <a:t>　</a:t>
            </a:r>
            <a:r>
              <a:rPr lang="ja-JP" altLang="ja-JP" b="1" dirty="0"/>
              <a:t>　　</a:t>
            </a:r>
            <a:r>
              <a:rPr lang="ja-JP" altLang="en-US" b="1" dirty="0" smtClean="0"/>
              <a:t>　</a:t>
            </a:r>
            <a:r>
              <a:rPr lang="ja-JP" altLang="ja-JP" b="1" dirty="0"/>
              <a:t>　　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355976" y="2348880"/>
            <a:ext cx="2016224" cy="2160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96136" y="213285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4355976" y="213285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444208" y="234888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355976" y="3284984"/>
            <a:ext cx="2160240" cy="5760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1"/>
            <a:endCxn id="13" idx="3"/>
          </p:cNvCxnSpPr>
          <p:nvPr/>
        </p:nvCxnSpPr>
        <p:spPr>
          <a:xfrm>
            <a:off x="4355976" y="3573016"/>
            <a:ext cx="2160240" cy="0"/>
          </a:xfrm>
          <a:prstGeom prst="line">
            <a:avLst/>
          </a:prstGeom>
          <a:ln w="31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868144" y="314096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4355976" y="3140968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355976" y="4653136"/>
            <a:ext cx="2160240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5868144" y="450912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4355976" y="450912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355976" y="5589240"/>
            <a:ext cx="2160240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5868144" y="544522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4355976" y="5445224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588224" y="465313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6588224" y="328498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588224" y="357301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6588224" y="55892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①マジックテープ</a:t>
            </a:r>
            <a:r>
              <a:rPr lang="ja-JP" altLang="ja-JP" dirty="0" smtClean="0"/>
              <a:t>と布</a:t>
            </a:r>
            <a:r>
              <a:rPr lang="ja-JP" altLang="ja-JP" dirty="0"/>
              <a:t>をカットする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4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②</a:t>
            </a:r>
            <a:r>
              <a:rPr lang="ja-JP" altLang="en-US" dirty="0"/>
              <a:t>縫い代</a:t>
            </a:r>
            <a:r>
              <a:rPr lang="en-US" altLang="ja-JP" dirty="0" smtClean="0"/>
              <a:t>5</a:t>
            </a:r>
            <a:r>
              <a:rPr lang="ja-JP" altLang="ja-JP" dirty="0"/>
              <a:t>㎜を内側に折る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034617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線コネクタ 6"/>
          <p:cNvCxnSpPr/>
          <p:nvPr/>
        </p:nvCxnSpPr>
        <p:spPr>
          <a:xfrm>
            <a:off x="2843808" y="3816043"/>
            <a:ext cx="3528392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5400000">
            <a:off x="6488087" y="4011901"/>
            <a:ext cx="86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↶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③縫い代を折ったまま</a:t>
            </a:r>
            <a:r>
              <a:rPr lang="ja-JP" altLang="ja-JP" dirty="0" smtClean="0"/>
              <a:t>中央を</a:t>
            </a:r>
            <a:r>
              <a:rPr lang="ja-JP" altLang="ja-JP" dirty="0"/>
              <a:t>折る</a:t>
            </a:r>
            <a:r>
              <a:rPr lang="ja-JP" altLang="ja-JP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2843808" y="3645024"/>
            <a:ext cx="30243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16200000">
            <a:off x="6105219" y="2679012"/>
            <a:ext cx="7920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↩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b="1" dirty="0" smtClean="0"/>
              <a:t>④一度開き</a:t>
            </a:r>
            <a:r>
              <a:rPr lang="ja-JP" altLang="en-US" b="1" dirty="0" smtClean="0"/>
              <a:t>左右を中央にむけ折る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0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41260" r="11823" b="23580"/>
          <a:stretch/>
        </p:blipFill>
        <p:spPr bwMode="auto">
          <a:xfrm flipH="1">
            <a:off x="1475656" y="1628800"/>
            <a:ext cx="6264695" cy="4464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コネクタ 5"/>
          <p:cNvCxnSpPr/>
          <p:nvPr/>
        </p:nvCxnSpPr>
        <p:spPr>
          <a:xfrm flipV="1">
            <a:off x="2699792" y="4149080"/>
            <a:ext cx="3384376" cy="7200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16200000">
            <a:off x="6152467" y="2899812"/>
            <a:ext cx="78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↩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6288458" y="419118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↪</a:t>
            </a:r>
            <a:endParaRPr kumimoji="1" lang="ja-JP" altLang="en-US" sz="4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9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b="1" dirty="0" smtClean="0"/>
              <a:t>⑤</a:t>
            </a:r>
            <a:r>
              <a:rPr lang="ja-JP" altLang="en-US" b="1" dirty="0" smtClean="0"/>
              <a:t>左右を折ったまま</a:t>
            </a:r>
            <a:r>
              <a:rPr lang="ja-JP" altLang="ja-JP" b="1" dirty="0" smtClean="0"/>
              <a:t>中央</a:t>
            </a:r>
            <a:r>
              <a:rPr lang="ja-JP" altLang="en-US" b="1" dirty="0" smtClean="0"/>
              <a:t>に折り込む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2339752" y="3356992"/>
            <a:ext cx="4320480" cy="7200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6948265" y="2815173"/>
            <a:ext cx="51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↩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39164" cy="2448272"/>
          </a:xfrm>
        </p:spPr>
        <p:txBody>
          <a:bodyPr>
            <a:noAutofit/>
          </a:bodyPr>
          <a:lstStyle/>
          <a:p>
            <a:r>
              <a:rPr lang="ja-JP" altLang="en-US" sz="4000" b="1" dirty="0" smtClean="0"/>
              <a:t>⑥</a:t>
            </a:r>
            <a:r>
              <a:rPr lang="ja-JP" altLang="en-US" sz="4000" b="1" dirty="0"/>
              <a:t>、</a:t>
            </a:r>
            <a:r>
              <a:rPr lang="ja-JP" altLang="en-US" sz="4000" b="1" dirty="0" smtClean="0"/>
              <a:t>⑤を開き</a:t>
            </a:r>
            <a:r>
              <a:rPr lang="ja-JP" altLang="ja-JP" sz="4000" b="1" dirty="0" smtClean="0"/>
              <a:t>マジックテープを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4000" b="1" dirty="0" smtClean="0"/>
              <a:t>　紐の縫い代の上</a:t>
            </a:r>
            <a:r>
              <a:rPr lang="ja-JP" altLang="en-US" sz="4000" b="1" smtClean="0"/>
              <a:t>に</a:t>
            </a:r>
            <a:r>
              <a:rPr lang="ja-JP" altLang="en-US" sz="4000" b="1" smtClean="0"/>
              <a:t>置き</a:t>
            </a:r>
            <a:r>
              <a:rPr lang="ja-JP" altLang="en-US" sz="4000" b="1"/>
              <a:t>、</a:t>
            </a:r>
            <a:r>
              <a:rPr lang="en-US" altLang="ja-JP" sz="4000" b="1" dirty="0"/>
              <a:t/>
            </a:r>
            <a:br>
              <a:rPr lang="en-US" altLang="ja-JP" sz="4000" b="1" dirty="0"/>
            </a:br>
            <a:r>
              <a:rPr lang="ja-JP" altLang="ja-JP" sz="4000" b="1" dirty="0" smtClean="0"/>
              <a:t>マジックテープを</a:t>
            </a:r>
            <a:r>
              <a:rPr lang="ja-JP" altLang="en-US" sz="4000" b="1" dirty="0" smtClean="0"/>
              <a:t>包むように折る</a:t>
            </a:r>
            <a:r>
              <a:rPr lang="ja-JP" altLang="en-US" sz="4000" b="1" dirty="0" smtClean="0"/>
              <a:t>。</a:t>
            </a:r>
            <a:endParaRPr kumimoji="1" lang="ja-JP" altLang="en-US" sz="4000" b="1" dirty="0"/>
          </a:p>
        </p:txBody>
      </p:sp>
      <p:pic>
        <p:nvPicPr>
          <p:cNvPr id="4" name="コンテンツ プレースホルダー 3" descr="H:\DCIM\143CASIO\CIMG241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11661" r="7727" b="14350"/>
          <a:stretch/>
        </p:blipFill>
        <p:spPr bwMode="auto">
          <a:xfrm>
            <a:off x="683568" y="2996952"/>
            <a:ext cx="385308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H:\DCIM\143CASIO\CIMG24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/>
          <a:stretch/>
        </p:blipFill>
        <p:spPr bwMode="auto">
          <a:xfrm>
            <a:off x="4644008" y="2996952"/>
            <a:ext cx="3635751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146771" y="3524235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マジックテープ７㎜重ねる。</a:t>
            </a:r>
            <a:endParaRPr kumimoji="1"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⇓</a:t>
            </a:r>
            <a:endParaRPr kumimoji="1" lang="ja-JP" altLang="en-US" sz="4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683568" y="4509120"/>
            <a:ext cx="1512168" cy="7200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⑦</a:t>
            </a:r>
            <a:r>
              <a:rPr kumimoji="1" lang="ja-JP" altLang="en-US" dirty="0" smtClean="0"/>
              <a:t>ミシンで縫う。</a:t>
            </a:r>
            <a:endParaRPr kumimoji="1" lang="ja-JP" altLang="en-US" dirty="0"/>
          </a:p>
        </p:txBody>
      </p:sp>
      <p:pic>
        <p:nvPicPr>
          <p:cNvPr id="4" name="コンテンツ プレースホルダー 3" descr="H:\DCIM\143CASIO\CIMG24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1554690" y="3863182"/>
            <a:ext cx="2081206" cy="6987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563888" y="39330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635896" y="3898119"/>
            <a:ext cx="0" cy="32296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491880" y="3898119"/>
            <a:ext cx="0" cy="32296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3491880" y="4221088"/>
            <a:ext cx="14401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411760" y="3717032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123930" y="3749754"/>
            <a:ext cx="1307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⇑</a:t>
            </a:r>
            <a:endParaRPr kumimoji="1" lang="en-US" altLang="ja-JP" sz="4000" b="1" dirty="0" smtClean="0">
              <a:solidFill>
                <a:schemeClr val="bg1"/>
              </a:solidFill>
              <a:latin typeface="ＭＳ Ｐゴシック"/>
              <a:ea typeface="ＭＳ Ｐゴシック"/>
            </a:endParaRPr>
          </a:p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縫い初め。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59289" y="2420888"/>
            <a:ext cx="273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なるべくギリギリに縫う。</a:t>
            </a:r>
            <a:endParaRPr kumimoji="1"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（カニューレの穴に通す時、</a:t>
            </a:r>
            <a:endParaRPr lang="en-US" altLang="ja-JP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引っ掛かりを無くすため）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31506" y="3284984"/>
            <a:ext cx="78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⇓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1732" y="3638926"/>
            <a:ext cx="327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⇐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黄色の線は２回返し縫い。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4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155</Words>
  <Application>Microsoft Office PowerPoint</Application>
  <PresentationFormat>画面に合わせる (4:3)</PresentationFormat>
  <Paragraphs>64</Paragraphs>
  <Slides>15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☆レストンの作り方☆</vt:lpstr>
      <vt:lpstr>材料</vt:lpstr>
      <vt:lpstr>①マジックテープと布をカットする。</vt:lpstr>
      <vt:lpstr>②縫い代5㎜を内側に折る。</vt:lpstr>
      <vt:lpstr>③縫い代を折ったまま中央を折る。</vt:lpstr>
      <vt:lpstr>④一度開き左右を中央にむけ折る。</vt:lpstr>
      <vt:lpstr>⑤左右を折ったまま中央に折り込む。</vt:lpstr>
      <vt:lpstr>⑥、⑤を開きマジックテープを 　紐の縫い代の上に置き、 マジックテープを包むように折る。</vt:lpstr>
      <vt:lpstr>⑦ミシンで縫う。</vt:lpstr>
      <vt:lpstr>⑧本体のキルティングと 　　　　　マジッククロスをカットする。</vt:lpstr>
      <vt:lpstr>⑨本体に紐をおく。</vt:lpstr>
      <vt:lpstr>⑩マジッククロスとキルティングを 中表に合わせる。</vt:lpstr>
      <vt:lpstr>⑪本体を縫う。</vt:lpstr>
      <vt:lpstr>⑫裏返して返し口を纏り縫いする。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☆レストンの作り方☆</dc:title>
  <dc:creator>owner</dc:creator>
  <cp:lastModifiedBy>TOKIWA KURE13</cp:lastModifiedBy>
  <cp:revision>39</cp:revision>
  <cp:lastPrinted>2016-01-27T00:57:45Z</cp:lastPrinted>
  <dcterms:created xsi:type="dcterms:W3CDTF">2015-12-29T04:46:18Z</dcterms:created>
  <dcterms:modified xsi:type="dcterms:W3CDTF">2016-01-27T07:06:40Z</dcterms:modified>
</cp:coreProperties>
</file>